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6.jpeg" ContentType="image/jpe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5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Mastertitelformat bearbeiten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635AD16F-F5A5-4270-AD61-DEB4078B26C3}" type="datetime">
              <a:rPr b="0" lang="de-DE" sz="1100" spc="-1" strike="noStrike">
                <a:solidFill>
                  <a:srgbClr val="ffffff"/>
                </a:solidFill>
                <a:latin typeface="Century Gothic"/>
              </a:rPr>
              <a:t>11.01.20</a:t>
            </a:fld>
            <a:endParaRPr b="0" lang="de-DE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de-DE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D34AFE7A-AFDD-49EE-B186-04B91C5EC8E2}" type="slidenum">
              <a:rPr b="0" lang="de-DE" sz="2800" spc="-1" strike="noStrike">
                <a:solidFill>
                  <a:srgbClr val="ffffff"/>
                </a:solidFill>
                <a:latin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Format des Gliederungstextes durch Klicken bearbeiten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Zweite Gliederungsebene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Dritte Gliederungsebene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Vierte Gliederungsebene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Fünfte Gliederungsebene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Sechste Gliederungsebene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Siebte Gliederungsebene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Mastertitelformat bearbeiten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Mastertextformat bearbeiten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Zweite Ebene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Dritte Ebene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Vierte Ebene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Fünfte Ebene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085F5B0C-1FC4-4FC5-8878-EB73390DD5BE}" type="datetime">
              <a:rPr b="0" lang="de-DE" sz="1100" spc="-1" strike="noStrike">
                <a:solidFill>
                  <a:srgbClr val="ffffff"/>
                </a:solidFill>
                <a:latin typeface="Century Gothic"/>
              </a:rPr>
              <a:t>11.01.20</a:t>
            </a:fld>
            <a:endParaRPr b="0" lang="de-DE" sz="11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de-DE" sz="2400" spc="-1" strike="noStrike"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6AB2C02B-9084-4C4C-B563-E27FF84D470E}" type="slidenum">
              <a:rPr b="0" lang="de-DE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de-DE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jpe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e515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4419000" y="1020960"/>
            <a:ext cx="6960240" cy="28494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Century Gothic"/>
              </a:rPr>
              <a:t>µController</a:t>
            </a:r>
            <a:endParaRPr b="0" lang="en-US" sz="6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523800" y="3962160"/>
            <a:ext cx="10135800" cy="11858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H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w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: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Li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s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-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i,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b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s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S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h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u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h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,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H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f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f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u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k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s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k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,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J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l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W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h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,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d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s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y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S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o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f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t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w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: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l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F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b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g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,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M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a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r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i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u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s 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S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c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h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n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z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l</a:t>
            </a: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I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n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h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a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l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t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s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v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e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r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z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e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i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h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n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i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Projektidee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Hardware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Software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Demo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Fazit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sp>
        <p:nvSpPr>
          <p:cNvPr id="99" name="TextShape 2"/>
          <p:cNvSpPr txBox="1"/>
          <p:nvPr/>
        </p:nvSpPr>
        <p:spPr>
          <a:xfrm>
            <a:off x="649080" y="629280"/>
            <a:ext cx="4166280" cy="684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Projektidee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4993920" y="0"/>
            <a:ext cx="559080" cy="370944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4"/>
          <p:cNvSpPr/>
          <p:nvPr/>
        </p:nvSpPr>
        <p:spPr>
          <a:xfrm rot="16200000">
            <a:off x="5270400" y="-63000"/>
            <a:ext cx="6857640" cy="6984720"/>
          </a:xfrm>
          <a:custGeom>
            <a:avLst/>
            <a:gdLst/>
            <a:ahLst/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2" name="Inhaltsplatzhalter 3" descr=""/>
          <p:cNvPicPr/>
          <p:nvPr/>
        </p:nvPicPr>
        <p:blipFill>
          <a:blip r:embed="rId2"/>
          <a:stretch/>
        </p:blipFill>
        <p:spPr>
          <a:xfrm>
            <a:off x="5731920" y="1574280"/>
            <a:ext cx="5911560" cy="3709440"/>
          </a:xfrm>
          <a:prstGeom prst="rect">
            <a:avLst/>
          </a:prstGeom>
          <a:ln>
            <a:noFill/>
          </a:ln>
        </p:spPr>
      </p:pic>
      <p:sp>
        <p:nvSpPr>
          <p:cNvPr id="103" name="CustomShape 5"/>
          <p:cNvSpPr/>
          <p:nvPr/>
        </p:nvSpPr>
        <p:spPr>
          <a:xfrm>
            <a:off x="1044252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4" name="TextShape 6"/>
          <p:cNvSpPr txBox="1"/>
          <p:nvPr/>
        </p:nvSpPr>
        <p:spPr>
          <a:xfrm>
            <a:off x="649080" y="2438280"/>
            <a:ext cx="4557600" cy="38764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f7f7f7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ebebeb"/>
                </a:solidFill>
                <a:latin typeface="Century Gothic"/>
              </a:rPr>
              <a:t>Umsetzung des 32-Bit-RISC-Eintakt-Prozessors aus der Vorlesung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f7f7f7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ebebeb"/>
                </a:solidFill>
                <a:latin typeface="Century Gothic"/>
              </a:rPr>
              <a:t>Implementierung einer IDE mit Editor, Compiler und Emulator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sp>
        <p:nvSpPr>
          <p:cNvPr id="106" name="TextShape 2"/>
          <p:cNvSpPr txBox="1"/>
          <p:nvPr/>
        </p:nvSpPr>
        <p:spPr>
          <a:xfrm>
            <a:off x="649080" y="629280"/>
            <a:ext cx="4166280" cy="684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Hardware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7" name="CustomShape 3"/>
          <p:cNvSpPr/>
          <p:nvPr/>
        </p:nvSpPr>
        <p:spPr>
          <a:xfrm>
            <a:off x="4993920" y="0"/>
            <a:ext cx="559080" cy="370944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4"/>
          <p:cNvSpPr/>
          <p:nvPr/>
        </p:nvSpPr>
        <p:spPr>
          <a:xfrm rot="16200000">
            <a:off x="5270400" y="-63000"/>
            <a:ext cx="6857640" cy="6984720"/>
          </a:xfrm>
          <a:custGeom>
            <a:avLst/>
            <a:gdLst/>
            <a:ahLst/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5"/>
          <p:cNvSpPr/>
          <p:nvPr/>
        </p:nvSpPr>
        <p:spPr>
          <a:xfrm>
            <a:off x="1044252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0" name="TextShape 6"/>
          <p:cNvSpPr txBox="1"/>
          <p:nvPr/>
        </p:nvSpPr>
        <p:spPr>
          <a:xfrm>
            <a:off x="649080" y="2438280"/>
            <a:ext cx="4557600" cy="38764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f7f7f7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ebebeb"/>
                </a:solidFill>
                <a:latin typeface="Century Gothic"/>
              </a:rPr>
              <a:t>Komponenten und Verbindungen mit Hilfe der Hardwarebeschreibungssprache VHDL beschrieben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11" name="Inhaltsplatzhalter 39" descr=""/>
          <p:cNvPicPr/>
          <p:nvPr/>
        </p:nvPicPr>
        <p:blipFill>
          <a:blip r:embed="rId2"/>
          <a:stretch/>
        </p:blipFill>
        <p:spPr>
          <a:xfrm>
            <a:off x="5870520" y="1262520"/>
            <a:ext cx="5257440" cy="5052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</a:rPr>
              <a:t>Basisfunktionen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Programm Counter: gibt Speicheradrese für Befehlsspeicher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Befehlsspeicher: Beinhaltet Instukrionen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Steuerwerk: Dekodiert den Befehl und steuert MUX…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Registersatz: Speicherzelle werden seperat angesprochen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ALU: Rechenwerk mit diversen arithmetischen Operationen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Datenspeicher: beinhaltet zusätzliche Daten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Vorzeichenerweiterung: von 16 auf 32 Bit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sp>
        <p:nvSpPr>
          <p:cNvPr id="115" name="CustomShape 2"/>
          <p:cNvSpPr/>
          <p:nvPr/>
        </p:nvSpPr>
        <p:spPr>
          <a:xfrm>
            <a:off x="4993920" y="0"/>
            <a:ext cx="559080" cy="370944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3"/>
          <p:cNvSpPr/>
          <p:nvPr/>
        </p:nvSpPr>
        <p:spPr>
          <a:xfrm rot="16200000">
            <a:off x="5270400" y="-63000"/>
            <a:ext cx="6857640" cy="6984720"/>
          </a:xfrm>
          <a:custGeom>
            <a:avLst/>
            <a:gdLst/>
            <a:ahLst/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7" name="Grafik 17" descr=""/>
          <p:cNvPicPr/>
          <p:nvPr/>
        </p:nvPicPr>
        <p:blipFill>
          <a:blip r:embed="rId2"/>
          <a:stretch/>
        </p:blipFill>
        <p:spPr>
          <a:xfrm>
            <a:off x="5206680" y="1821240"/>
            <a:ext cx="6803280" cy="4030560"/>
          </a:xfrm>
          <a:prstGeom prst="rect">
            <a:avLst/>
          </a:prstGeom>
          <a:ln>
            <a:noFill/>
          </a:ln>
        </p:spPr>
      </p:pic>
      <p:sp>
        <p:nvSpPr>
          <p:cNvPr id="118" name="CustomShape 4"/>
          <p:cNvSpPr/>
          <p:nvPr/>
        </p:nvSpPr>
        <p:spPr>
          <a:xfrm>
            <a:off x="1044252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9" name="TextShape 5"/>
          <p:cNvSpPr txBox="1"/>
          <p:nvPr/>
        </p:nvSpPr>
        <p:spPr>
          <a:xfrm>
            <a:off x="649080" y="2438280"/>
            <a:ext cx="4344480" cy="3785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f7f7f7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ebebeb"/>
                </a:solidFill>
                <a:latin typeface="Century Gothic"/>
              </a:rPr>
              <a:t>IDE zum Entwickeln, Debuggen und Compelieren des geschriebene Assemblercodes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f7f7f7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ebebeb"/>
                </a:solidFill>
                <a:latin typeface="Century Gothic"/>
              </a:rPr>
              <a:t>Aufteilung in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f7f7f7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1) Optionsleiste mit 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  Compile- und           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   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  Debugfunktionen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f7f7f7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2) Editorbereich 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f7f7f7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3) Anzeigen der               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  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  Register- und               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   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ebebeb"/>
                </a:solidFill>
                <a:latin typeface="Century Gothic"/>
              </a:rPr>
              <a:t>  Speicherinhalte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0" name="CustomShape 6"/>
          <p:cNvSpPr/>
          <p:nvPr/>
        </p:nvSpPr>
        <p:spPr>
          <a:xfrm>
            <a:off x="6095880" y="3244320"/>
            <a:ext cx="4078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Century Gothic"/>
              </a:rPr>
              <a:t>2)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121" name="CustomShape 7"/>
          <p:cNvSpPr/>
          <p:nvPr/>
        </p:nvSpPr>
        <p:spPr>
          <a:xfrm>
            <a:off x="8930160" y="2874960"/>
            <a:ext cx="4078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Century Gothic"/>
              </a:rPr>
              <a:t>3)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122" name="CustomShape 8"/>
          <p:cNvSpPr/>
          <p:nvPr/>
        </p:nvSpPr>
        <p:spPr>
          <a:xfrm>
            <a:off x="6924240" y="1169280"/>
            <a:ext cx="4078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Century Gothic"/>
              </a:rPr>
              <a:t>1)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123" name="CustomShape 9"/>
          <p:cNvSpPr/>
          <p:nvPr/>
        </p:nvSpPr>
        <p:spPr>
          <a:xfrm flipH="1">
            <a:off x="6637320" y="1538640"/>
            <a:ext cx="489960" cy="627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24" name="TextShape 10"/>
          <p:cNvSpPr txBox="1"/>
          <p:nvPr/>
        </p:nvSpPr>
        <p:spPr>
          <a:xfrm>
            <a:off x="649080" y="629280"/>
            <a:ext cx="4641840" cy="684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Software – Super32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</a:rPr>
              <a:t>Demo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26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Ausrechnen der ersten Zahlen der Fibonaccifolge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Takt wird manuell simuliert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Ergebnis auf 7-Segment-Anzeige sichtbar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Fazit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Teamfähigkeits- und Kommunikationsverbesserung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Herangehensweise an eine Aufgabenstellung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Erlernen einer Hardwarebeschreibungssprache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Entwicklung einer Umgebungssoftware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Zusammenführung der Arbeiten teamübergreifend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Nächste Gruppe könnte aus dem Eintakt-Prozessor ein Mehrtakt-Prozessor realisieren, welche auf dem aktuellen Projekt basiert.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LibreOffice/6.0.7.3$Linux_X86_64 LibreOffice_project/00m0$Build-3</Application>
  <Words>110</Words>
  <Paragraphs>36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2020-01-07T10:08:24Z</dcterms:created>
  <dc:creator>Tobi</dc:creator>
  <dc:description/>
  <dc:language>de-DE</dc:language>
  <cp:lastModifiedBy/>
  <dcterms:modified xsi:type="dcterms:W3CDTF">2020-01-11T11:32:48Z</dcterms:modified>
  <cp:revision>8</cp:revision>
  <dc:subject/>
  <dc:title>µController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Breitbild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